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6" r:id="rId5"/>
    <p:sldId id="277" r:id="rId6"/>
    <p:sldId id="258" r:id="rId7"/>
    <p:sldId id="29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83" d="100"/>
          <a:sy n="83" d="100"/>
        </p:scale>
        <p:origin x="1662" y="52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9/26/2024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9/26/2024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Financial Networks w/ Graph DB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8AC3E-3E31-03BF-6F64-826EDCB97FA2}"/>
              </a:ext>
            </a:extLst>
          </p:cNvPr>
          <p:cNvSpPr txBox="1"/>
          <p:nvPr/>
        </p:nvSpPr>
        <p:spPr>
          <a:xfrm>
            <a:off x="7809723" y="4851919"/>
            <a:ext cx="2976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By Matt Byrne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429461"/>
            <a:ext cx="6343650" cy="2668463"/>
          </a:xfrm>
        </p:spPr>
        <p:txBody>
          <a:bodyPr>
            <a:normAutofit/>
          </a:bodyPr>
          <a:lstStyle/>
          <a:p>
            <a:r>
              <a:rPr lang="en-US" dirty="0"/>
              <a:t>Introduction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3300413"/>
            <a:ext cx="6338887" cy="26685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Background (BS CS Oregon State, MS CS Georgia Tech, spec. in Machine Learning)</a:t>
            </a:r>
          </a:p>
          <a:p>
            <a:endParaRPr lang="en-US" dirty="0"/>
          </a:p>
          <a:p>
            <a:r>
              <a:rPr lang="en-US" dirty="0"/>
              <a:t>Novel ways of data analysis – “don’t just collect data, connect data” (Seth Godin)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DIVERSE </a:t>
            </a:r>
            <a:br>
              <a:rPr lang="en-US" dirty="0"/>
            </a:br>
            <a:r>
              <a:rPr lang="en-US" dirty="0"/>
              <a:t>NETWORKS, </a:t>
            </a:r>
            <a:br>
              <a:rPr lang="en-US" dirty="0"/>
            </a:br>
            <a:r>
              <a:rPr lang="en-US" dirty="0"/>
              <a:t>SIMILAR </a:t>
            </a:r>
            <a:br>
              <a:rPr lang="en-US" dirty="0"/>
            </a:br>
            <a:r>
              <a:rPr lang="en-US" dirty="0"/>
              <a:t>Properties:</a:t>
            </a:r>
            <a:br>
              <a:rPr lang="en-US" dirty="0"/>
            </a:br>
            <a:br>
              <a:rPr lang="en-US" sz="2400" dirty="0"/>
            </a:br>
            <a:r>
              <a:rPr lang="en-US" sz="2400" dirty="0"/>
              <a:t>	-WWW Topology</a:t>
            </a:r>
            <a:br>
              <a:rPr lang="en-US" sz="2400" dirty="0"/>
            </a:br>
            <a:r>
              <a:rPr lang="en-US" sz="2400" dirty="0"/>
              <a:t>	-The Power Grid</a:t>
            </a:r>
            <a:br>
              <a:rPr lang="en-US" sz="2400" dirty="0"/>
            </a:br>
            <a:r>
              <a:rPr lang="en-US" sz="2400" dirty="0"/>
              <a:t>	-The Brain</a:t>
            </a:r>
            <a:br>
              <a:rPr lang="en-US" sz="2400" dirty="0"/>
            </a:br>
            <a:r>
              <a:rPr lang="en-US" sz="2400" dirty="0"/>
              <a:t>	-Social Media Apps</a:t>
            </a:r>
            <a:br>
              <a:rPr lang="en-US" sz="2400" dirty="0"/>
            </a:br>
            <a:r>
              <a:rPr lang="en-US" sz="2400" dirty="0"/>
              <a:t>	-Financial Networks</a:t>
            </a:r>
            <a:br>
              <a:rPr lang="en-US" sz="2400" dirty="0"/>
            </a:b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Graph Db… why?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Easily manipulate and visualize graph-based data (from a web application)</a:t>
            </a:r>
          </a:p>
          <a:p>
            <a:r>
              <a:rPr lang="en-US" dirty="0"/>
              <a:t>High performance for graph algorithms like shortest path, modularity, centrality, etc. – no expensive SQL joins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{70E2CEA6-7FA3-4FF3-B2B6-1DB283BA0A9D}tf33968143_win32</Template>
  <TotalTime>232</TotalTime>
  <Words>127</Words>
  <Application>Microsoft Office PowerPoint</Application>
  <PresentationFormat>Widescreen</PresentationFormat>
  <Paragraphs>15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Avenir Next LT Pro</vt:lpstr>
      <vt:lpstr>Calibri</vt:lpstr>
      <vt:lpstr>Custom</vt:lpstr>
      <vt:lpstr>Financial Networks w/ Graph DB</vt:lpstr>
      <vt:lpstr>Introduction</vt:lpstr>
      <vt:lpstr>DIVERSE  NETWORKS,  SIMILAR  Properties:   -WWW Topology  -The Power Grid  -The Brain  -Social Media Apps  -Financial Networks </vt:lpstr>
      <vt:lpstr>Graph Db… why?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 Byrne</dc:creator>
  <cp:lastModifiedBy>Matt Byrne</cp:lastModifiedBy>
  <cp:revision>4</cp:revision>
  <dcterms:created xsi:type="dcterms:W3CDTF">2024-09-26T15:39:20Z</dcterms:created>
  <dcterms:modified xsi:type="dcterms:W3CDTF">2024-09-26T19:31:36Z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